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71" r:id="rId6"/>
    <p:sldId id="272" r:id="rId7"/>
    <p:sldId id="273" r:id="rId8"/>
    <p:sldId id="274" r:id="rId9"/>
    <p:sldId id="270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88600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052736"/>
            <a:ext cx="4680520" cy="4886003"/>
          </a:xfrm>
        </p:spPr>
        <p:txBody>
          <a:bodyPr>
            <a:normAutofit/>
          </a:bodyPr>
          <a:lstStyle>
            <a:lvl1pPr marL="0" indent="358775">
              <a:buFont typeface="Arial" pitchFamily="34" charset="0"/>
              <a:buNone/>
              <a:defRPr sz="2000"/>
            </a:lvl1pPr>
            <a:lvl2pPr marL="742950" indent="-384175"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92080" y="1484785"/>
            <a:ext cx="3462536" cy="4248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ru-RU" dirty="0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6288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3C71D-13B6-463B-971D-0B576114166E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358775" algn="l" defTabSz="914400" rtl="0" eaLnBrk="1" latinLnBrk="0" hangingPunct="1">
        <a:spcBef>
          <a:spcPct val="2000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3841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628800"/>
            <a:ext cx="9144000" cy="1728192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 ТЕМЫ</a:t>
            </a:r>
            <a:b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ДИПЛОМНАЯ </a:t>
            </a:r>
            <a:r>
              <a:rPr lang="ru-RU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3573016"/>
            <a:ext cx="6120680" cy="175260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tx2"/>
                </a:solidFill>
              </a:rPr>
              <a:t>Специальность: 31.02.01 «Лечебное дело»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Группа </a:t>
            </a:r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tx2"/>
                </a:solidFill>
              </a:rPr>
              <a:t>Работу выполнил(а):  </a:t>
            </a:r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tx2"/>
                </a:solidFill>
              </a:rPr>
              <a:t>Руководитель:  </a:t>
            </a:r>
          </a:p>
          <a:p>
            <a:pPr algn="l">
              <a:lnSpc>
                <a:spcPct val="120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88640"/>
            <a:ext cx="698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Государственное автономное профессиональное </a:t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образовательное учреждение </a:t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«Мензелинское медицинское училище»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6237312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Мензелинск</a:t>
            </a:r>
            <a:r>
              <a:rPr lang="ru-RU" dirty="0" smtClean="0">
                <a:solidFill>
                  <a:schemeClr val="tx2"/>
                </a:solidFill>
              </a:rPr>
              <a:t>, </a:t>
            </a:r>
            <a:r>
              <a:rPr lang="ru-RU" dirty="0" smtClean="0">
                <a:solidFill>
                  <a:schemeClr val="tx2"/>
                </a:solidFill>
              </a:rPr>
              <a:t>20</a:t>
            </a:r>
            <a:r>
              <a:rPr lang="en-US" dirty="0" smtClean="0">
                <a:solidFill>
                  <a:schemeClr val="tx2"/>
                </a:solidFill>
              </a:rPr>
              <a:t>22</a:t>
            </a:r>
            <a:r>
              <a:rPr lang="ru-RU" dirty="0" smtClean="0">
                <a:solidFill>
                  <a:schemeClr val="tx2"/>
                </a:solidFill>
              </a:rPr>
              <a:t> г.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03244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b="0" dirty="0" smtClean="0">
                <a:solidFill>
                  <a:schemeClr val="tx1"/>
                </a:solidFill>
              </a:rPr>
              <a:t>Актуальность выбранной темы в том, что  …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b="0" dirty="0" smtClean="0">
                <a:solidFill>
                  <a:schemeClr val="tx1"/>
                </a:solidFill>
              </a:rPr>
              <a:t>На основании этого была определена цель дипломной работы.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Цель исследования – …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Для достижения поставленной цели были решены следующие задачи:</a:t>
            </a:r>
          </a:p>
          <a:p>
            <a:pPr lvl="0"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1. </a:t>
            </a:r>
          </a:p>
          <a:p>
            <a:pPr lvl="0"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2.</a:t>
            </a:r>
          </a:p>
          <a:p>
            <a:pPr lvl="0"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3. </a:t>
            </a:r>
          </a:p>
          <a:p>
            <a:pPr lvl="0">
              <a:defRPr/>
            </a:pPr>
            <a:endParaRPr lang="ru-RU" sz="2400" b="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b="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b="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АКТУАЛЬНОСТЬ, ЦЕЛЬ  И ЗАДАЧИ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ЛИТЕРАТУРНЫЙ ОБЗОР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908720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В данной главе представлена информация  на основе анализа литературы по  теме дипломной работы:</a:t>
            </a:r>
          </a:p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1.</a:t>
            </a:r>
          </a:p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2.</a:t>
            </a:r>
          </a:p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3.</a:t>
            </a:r>
          </a:p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4.</a:t>
            </a:r>
          </a:p>
          <a:p>
            <a:endParaRPr lang="ru-RU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8072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Введите текст</a:t>
            </a:r>
            <a:endParaRPr lang="ru-RU"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8072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Введите текст</a:t>
            </a:r>
            <a:endParaRPr lang="ru-RU" sz="2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8072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Введите текст</a:t>
            </a:r>
            <a:endParaRPr lang="ru-RU" sz="2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8072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b="1" dirty="0" smtClean="0">
                <a:solidFill>
                  <a:prstClr val="black"/>
                </a:solidFill>
              </a:rPr>
              <a:t>Введите текст</a:t>
            </a:r>
            <a:endParaRPr lang="ru-RU" sz="2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23528" y="1700808"/>
            <a:ext cx="8208912" cy="48965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80728"/>
            <a:ext cx="78488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prstClr val="black"/>
                </a:solidFill>
              </a:rPr>
              <a:t>Введите текст, таблицы, графики, рисунки, фотографии</a:t>
            </a:r>
            <a:endParaRPr lang="ru-RU" sz="16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7"/>
            <a:ext cx="8136904" cy="792088"/>
          </a:xfrm>
        </p:spPr>
        <p:txBody>
          <a:bodyPr>
            <a:normAutofit lnSpcReduction="10000"/>
          </a:bodyPr>
          <a:lstStyle/>
          <a:p>
            <a:pPr marL="717550" indent="-717550">
              <a:tabLst>
                <a:tab pos="717550" algn="l"/>
              </a:tabLst>
            </a:pPr>
            <a:r>
              <a:rPr lang="ru-RU" sz="1800" dirty="0" smtClean="0"/>
              <a:t>Задача1.  </a:t>
            </a:r>
            <a:r>
              <a:rPr lang="ru-RU" sz="1800" i="1" dirty="0" smtClean="0">
                <a:solidFill>
                  <a:schemeClr val="tx1"/>
                </a:solidFill>
              </a:rPr>
              <a:t>Здесь приводится текст задачи 1.</a:t>
            </a:r>
            <a:endParaRPr lang="ru-RU" sz="1800" i="1" dirty="0" smtClean="0"/>
          </a:p>
          <a:p>
            <a:pPr marL="890588" indent="-890588"/>
            <a:r>
              <a:rPr lang="ru-RU" sz="2400" dirty="0" smtClean="0"/>
              <a:t>ВЫВОД. </a:t>
            </a:r>
            <a:r>
              <a:rPr lang="ru-RU" sz="2400" dirty="0" smtClean="0">
                <a:solidFill>
                  <a:schemeClr val="tx1"/>
                </a:solidFill>
              </a:rPr>
              <a:t>Здесь приводится вывод по решению задачи 1.</a:t>
            </a:r>
            <a:r>
              <a:rPr lang="ru-RU" sz="2400" dirty="0" smtClean="0"/>
              <a:t> 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39552" y="2996952"/>
            <a:ext cx="8136904" cy="7920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717550" marR="0" lvl="0" indent="-7175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71755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Задача2.  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Здесь приводится текст задачи 2.</a:t>
            </a:r>
            <a:endParaRPr kumimoji="0" lang="ru-RU" sz="1800" b="1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90588" marR="0" lvl="0" indent="-890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ВЫВОД.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Здесь приводится вывод по решению задачи 2.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 </a:t>
            </a: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39552" y="4797152"/>
            <a:ext cx="8136904" cy="7920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717550" marR="0" lvl="0" indent="-7175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71755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Задача3.  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Здесь приводится текст задачи 3.</a:t>
            </a:r>
            <a:endParaRPr kumimoji="0" lang="ru-RU" sz="1800" b="1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90588" marR="0" lvl="0" indent="-890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ВЫВОД.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Здесь приводится вывод по решению задачи3.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 </a:t>
            </a: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136904" cy="430993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1.</a:t>
            </a:r>
          </a:p>
          <a:p>
            <a:pPr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2.</a:t>
            </a:r>
          </a:p>
          <a:p>
            <a:pPr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3. </a:t>
            </a:r>
          </a:p>
          <a:p>
            <a:pPr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 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836712"/>
            <a:ext cx="78488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prstClr val="black"/>
                </a:solidFill>
              </a:rPr>
              <a:t>Рекомендации должны соотноситься с выводами. </a:t>
            </a:r>
            <a:endParaRPr lang="ru-RU" sz="1600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50000">
              <a:schemeClr val="accent1">
                <a:lumMod val="75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2935"/>
            <a:ext cx="9144000" cy="122413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4000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</a:t>
            </a:r>
            <a:r>
              <a:rPr lang="ru-RU" sz="4000" i="1" dirty="0" smtClean="0">
                <a:solidFill>
                  <a:schemeClr val="bg1">
                    <a:lumMod val="95000"/>
                  </a:schemeClr>
                </a:solidFill>
              </a:rPr>
              <a:t> всех за внимание!</a:t>
            </a:r>
            <a:endParaRPr lang="ru-RU" sz="4000" i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184</Words>
  <Application>Microsoft Office PowerPoint</Application>
  <PresentationFormat>Экран (4:3)</PresentationFormat>
  <Paragraphs>50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НАЗВАНИЕ ТЕМЫ  ДИПЛОМНАЯ РАБОТА  </vt:lpstr>
      <vt:lpstr>АКТУАЛЬНОСТЬ, ЦЕЛЬ  И ЗАДАЧИ ИССЛЕДОВАНИЯ</vt:lpstr>
      <vt:lpstr>ЛИТЕРАТУРНЫЙ ОБЗОР</vt:lpstr>
      <vt:lpstr>Материалы исследования</vt:lpstr>
      <vt:lpstr>Базы исследования</vt:lpstr>
      <vt:lpstr>Методы исследования</vt:lpstr>
      <vt:lpstr>План исследования</vt:lpstr>
      <vt:lpstr>РЕЗУЛЬТАТЫ ИССЛЕДОВАНИЯ</vt:lpstr>
      <vt:lpstr>ВЫВОДЫ</vt:lpstr>
      <vt:lpstr>РЕКОМЕНДАЦИИ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45</cp:revision>
  <dcterms:created xsi:type="dcterms:W3CDTF">2015-05-05T11:06:51Z</dcterms:created>
  <dcterms:modified xsi:type="dcterms:W3CDTF">2023-01-23T11:51:18Z</dcterms:modified>
</cp:coreProperties>
</file>